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296" r:id="rId2"/>
    <p:sldId id="297" r:id="rId3"/>
  </p:sldIdLst>
  <p:sldSz cx="9144000" cy="6858000" type="screen4x3"/>
  <p:notesSz cx="6881813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ry Ibay" initials="GI" lastIdx="4" clrIdx="0">
    <p:extLst>
      <p:ext uri="{19B8F6BF-5375-455C-9EA6-DF929625EA0E}">
        <p15:presenceInfo xmlns:p15="http://schemas.microsoft.com/office/powerpoint/2012/main" userId="fba2f470994c10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0"/>
    <p:restoredTop sz="79856" autoAdjust="0"/>
  </p:normalViewPr>
  <p:slideViewPr>
    <p:cSldViewPr snapToGrid="0">
      <p:cViewPr varScale="1">
        <p:scale>
          <a:sx n="84" d="100"/>
          <a:sy n="84" d="100"/>
        </p:scale>
        <p:origin x="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3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F52A4E-61A9-4B64-B06C-A04DE3F71F1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15D312C-3BBD-4704-8F66-870DEE52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4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Powerpoint</a:t>
            </a:r>
            <a:r>
              <a:rPr lang="en-US" dirty="0"/>
              <a:t>, click View &gt; Guides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Keep text within gutter guides.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Intro/methods/result: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jack up the font size until the space is full.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 not use color in the sidebars except in graphs/figures. It’ll pull attention from the center and slow interpretation for passersby.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</a:t>
            </a:r>
            <a:r>
              <a:rPr lang="en-US" baseline="0" dirty="0"/>
              <a:t> did you do for this internship? Think big picture. Sum up what you did in 1 – 2 sentences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Font – </a:t>
            </a:r>
            <a:r>
              <a:rPr lang="en-US" baseline="0" dirty="0" err="1"/>
              <a:t>Lato</a:t>
            </a:r>
            <a:r>
              <a:rPr lang="en-US" baseline="0" dirty="0"/>
              <a:t>; Words you want to bold or highlight in center section – </a:t>
            </a:r>
            <a:r>
              <a:rPr lang="en-US" baseline="0" dirty="0" err="1"/>
              <a:t>Lato</a:t>
            </a:r>
            <a:r>
              <a:rPr lang="en-US" baseline="0" dirty="0"/>
              <a:t> Black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Size – 54” Wide X 36” High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99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While talking, provide a list of projects you have done, then focus on a specific one and elaborate on it, like what were you asked to do, how did you approach it, how did you complete it, what was your takeaway</a:t>
            </a:r>
            <a:r>
              <a:rPr lang="en-US"/>
              <a:t>, etc.?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5D312C-3BBD-4704-8F66-870DEE529C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36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5735" y="1055076"/>
            <a:ext cx="8059615" cy="21031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735" y="3518819"/>
            <a:ext cx="8059615" cy="198534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Name, Ph.D.</a:t>
            </a:r>
          </a:p>
          <a:p>
            <a:r>
              <a:rPr lang="en-US" dirty="0"/>
              <a:t> Title, Department</a:t>
            </a:r>
          </a:p>
          <a:p>
            <a:r>
              <a:rPr lang="en-US" dirty="0"/>
              <a:t>Hudson College of Public Health</a:t>
            </a:r>
          </a:p>
          <a:p>
            <a:r>
              <a:rPr lang="en-US" dirty="0"/>
              <a:t> University of Oklahoma Health Sciences Center</a:t>
            </a:r>
          </a:p>
          <a:p>
            <a:r>
              <a:rPr lang="en-US" dirty="0"/>
              <a:t>Email: Name@ouhsc.edu</a:t>
            </a:r>
          </a:p>
          <a:p>
            <a:r>
              <a:rPr lang="en-US" dirty="0"/>
              <a:t>Office Phone: (405) 271-0000</a:t>
            </a:r>
          </a:p>
        </p:txBody>
      </p:sp>
    </p:spTree>
    <p:extLst>
      <p:ext uri="{BB962C8B-B14F-4D97-AF65-F5344CB8AC3E}">
        <p14:creationId xmlns:p14="http://schemas.microsoft.com/office/powerpoint/2010/main" val="377724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flipV="1">
            <a:off x="3399559" y="4649975"/>
            <a:ext cx="2057400" cy="49126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7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flipV="1">
            <a:off x="3399559" y="4649975"/>
            <a:ext cx="2057400" cy="49126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07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42"/>
            <a:ext cx="6858000" cy="2253817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solidFill>
                  <a:schemeClr val="tx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Name, Ph.D.</a:t>
            </a:r>
          </a:p>
          <a:p>
            <a:r>
              <a:rPr lang="en-US" dirty="0"/>
              <a:t> Title, Department</a:t>
            </a:r>
          </a:p>
          <a:p>
            <a:r>
              <a:rPr lang="en-US" dirty="0"/>
              <a:t>Hudson College of Public Health</a:t>
            </a:r>
          </a:p>
          <a:p>
            <a:r>
              <a:rPr lang="en-US" dirty="0"/>
              <a:t> University of Oklahoma Health Sciences Center</a:t>
            </a:r>
          </a:p>
          <a:p>
            <a:r>
              <a:rPr lang="en-US" dirty="0"/>
              <a:t>Email: Name@ouhsc.edu</a:t>
            </a:r>
          </a:p>
          <a:p>
            <a:r>
              <a:rPr lang="en-US" dirty="0"/>
              <a:t>Office Phone: (405) 271-0000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78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70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1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1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0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8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4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flipV="1">
            <a:off x="3399559" y="4649975"/>
            <a:ext cx="2057400" cy="49126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1/18/22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3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9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5CBA-BB41-4A47-9245-FB502DAA6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5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85CBA-BB41-4A47-9245-FB502DAA6B3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50309" y="6282286"/>
            <a:ext cx="3065546" cy="43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35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49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78733BE-059C-47B7-9415-5ADF2F3024F1}"/>
              </a:ext>
            </a:extLst>
          </p:cNvPr>
          <p:cNvSpPr/>
          <p:nvPr/>
        </p:nvSpPr>
        <p:spPr>
          <a:xfrm>
            <a:off x="7464214" y="0"/>
            <a:ext cx="169504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33" b="1" i="1" dirty="0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br>
              <a:rPr lang="en-US" sz="333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333" i="1" dirty="0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5959" y="808714"/>
            <a:ext cx="4810488" cy="2312029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575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What did you do? Translated into plain English. Emphasize the important </a:t>
            </a:r>
            <a:r>
              <a:rPr lang="en-US" sz="2575" b="1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words</a:t>
            </a:r>
            <a:r>
              <a:rPr lang="en-US" sz="2575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br>
              <a:rPr lang="en-US" sz="2575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US" sz="2575" dirty="0"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(written in 1-2 sentences)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C5B857-0E51-4898-BAEF-B471D5E63813}"/>
              </a:ext>
            </a:extLst>
          </p:cNvPr>
          <p:cNvSpPr/>
          <p:nvPr/>
        </p:nvSpPr>
        <p:spPr>
          <a:xfrm>
            <a:off x="0" y="1"/>
            <a:ext cx="1988833" cy="6291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33" b="1" i="1" dirty="0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br>
              <a:rPr lang="en-US" sz="333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333" i="1" dirty="0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107591" y="1811648"/>
            <a:ext cx="1771109" cy="2956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741" b="1" dirty="0">
                <a:latin typeface="Lato Black" panose="020F0A02020204030203" pitchFamily="34" charset="0"/>
                <a:cs typeface="Arial" panose="020B0604020202020204" pitchFamily="34" charset="0"/>
              </a:rPr>
              <a:t>ORGANIZATION</a:t>
            </a:r>
          </a:p>
          <a:p>
            <a:pPr marL="105845" indent="-10584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41" dirty="0">
                <a:latin typeface="Lato" panose="020F0502020204030203" pitchFamily="34" charset="0"/>
                <a:cs typeface="Arial" panose="020B0604020202020204" pitchFamily="34" charset="0"/>
              </a:rPr>
              <a:t>Mission and  purpose (services offered)</a:t>
            </a:r>
          </a:p>
          <a:p>
            <a:pPr marL="105845" indent="-10584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41" dirty="0">
                <a:latin typeface="Lato" panose="020F0502020204030203" pitchFamily="34" charset="0"/>
                <a:cs typeface="Arial" panose="020B0604020202020204" pitchFamily="34" charset="0"/>
              </a:rPr>
              <a:t>1-2 bullets</a:t>
            </a:r>
          </a:p>
          <a:p>
            <a:pPr>
              <a:lnSpc>
                <a:spcPct val="120000"/>
              </a:lnSpc>
            </a:pPr>
            <a:endParaRPr lang="en-US" sz="741" b="1" dirty="0">
              <a:latin typeface="Lato Black" panose="020F0A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741" b="1" dirty="0">
                <a:latin typeface="Lato Black" panose="020F0A02020204030203" pitchFamily="34" charset="0"/>
                <a:cs typeface="Arial" panose="020B0604020202020204" pitchFamily="34" charset="0"/>
              </a:rPr>
              <a:t>BACKGROUND/RATIONALE OF PROJECT</a:t>
            </a:r>
          </a:p>
          <a:p>
            <a:pPr marL="105845" indent="-10584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41" dirty="0">
                <a:latin typeface="Lato" panose="020F0502020204030203" pitchFamily="34" charset="0"/>
                <a:cs typeface="Arial" panose="020B0604020202020204" pitchFamily="34" charset="0"/>
              </a:rPr>
              <a:t>Who cares? Explain why your internship project matters in the fastest, most brutal way possible (feel free to add graphics!).</a:t>
            </a:r>
            <a:endParaRPr lang="en-US" sz="741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 marL="105845" indent="-10584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41" dirty="0">
                <a:latin typeface="Lato" panose="020F0502020204030203" pitchFamily="34" charset="0"/>
                <a:cs typeface="Arial" panose="020B0604020202020204" pitchFamily="34" charset="0"/>
              </a:rPr>
              <a:t>Relate it back to health administration </a:t>
            </a:r>
          </a:p>
          <a:p>
            <a:pPr marL="105845" indent="-10584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41" dirty="0">
                <a:latin typeface="Lato" panose="020F0502020204030203" pitchFamily="34" charset="0"/>
                <a:cs typeface="Arial" panose="020B0604020202020204" pitchFamily="34" charset="0"/>
              </a:rPr>
              <a:t>2-3 bullets</a:t>
            </a:r>
          </a:p>
          <a:p>
            <a:pPr marL="105845" indent="-105845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741" b="1" dirty="0">
              <a:latin typeface="Lato Black" panose="020F0A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741" b="1" dirty="0">
                <a:latin typeface="Lato Black" panose="020F0A02020204030203" pitchFamily="34" charset="0"/>
                <a:cs typeface="Arial" panose="020B0604020202020204" pitchFamily="34" charset="0"/>
              </a:rPr>
              <a:t>OTHER PARTNERS INVOVLED</a:t>
            </a:r>
          </a:p>
          <a:p>
            <a:pPr marL="105845" indent="-10584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41" dirty="0">
                <a:latin typeface="Lato" panose="020F0502020204030203" pitchFamily="34" charset="0"/>
                <a:cs typeface="Arial" panose="020B0604020202020204" pitchFamily="34" charset="0"/>
              </a:rPr>
              <a:t>Who were your external partners?</a:t>
            </a:r>
            <a:endParaRPr lang="en-US" sz="741" b="1" dirty="0">
              <a:latin typeface="Lato Black" panose="020F0A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741" b="1" dirty="0">
              <a:latin typeface="Lato Black" panose="020F0A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741" b="1" dirty="0">
                <a:latin typeface="Lato Black" panose="020F0A02020204030203" pitchFamily="34" charset="0"/>
                <a:cs typeface="Arial" panose="020B0604020202020204" pitchFamily="34" charset="0"/>
              </a:rPr>
              <a:t>LESSONS LEARNED</a:t>
            </a:r>
          </a:p>
          <a:p>
            <a:pPr marL="105845" indent="-10584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41" dirty="0">
                <a:latin typeface="Lato" panose="020F0502020204030203" pitchFamily="34" charset="0"/>
                <a:cs typeface="Arial" panose="020B0604020202020204" pitchFamily="34" charset="0"/>
              </a:rPr>
              <a:t>What did you learn from this experience? What challenges did you overcome?</a:t>
            </a:r>
          </a:p>
          <a:p>
            <a:pPr marL="105845" indent="-10584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741" dirty="0">
                <a:latin typeface="Lato" panose="020F0502020204030203" pitchFamily="34" charset="0"/>
                <a:cs typeface="Arial" panose="020B0604020202020204" pitchFamily="34" charset="0"/>
              </a:rPr>
              <a:t>1-2 bullets</a:t>
            </a:r>
            <a:endParaRPr lang="en-US" sz="741" b="1" dirty="0"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AC4B58-8623-4DBE-951A-DDF821787031}"/>
              </a:ext>
            </a:extLst>
          </p:cNvPr>
          <p:cNvSpPr txBox="1"/>
          <p:nvPr/>
        </p:nvSpPr>
        <p:spPr>
          <a:xfrm>
            <a:off x="7616242" y="290545"/>
            <a:ext cx="1418896" cy="2452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Lato" panose="020F0502020204030203" pitchFamily="34" charset="0"/>
                <a:cs typeface="Arial" panose="020B0604020202020204" pitchFamily="34" charset="0"/>
              </a:rPr>
              <a:t>IMPACT</a:t>
            </a:r>
          </a:p>
          <a:p>
            <a:pPr marL="211689" indent="-211689">
              <a:buFont typeface="Arial" panose="020B0604020202020204" pitchFamily="34" charset="0"/>
              <a:buChar char="•"/>
            </a:pPr>
            <a:r>
              <a:rPr lang="en-US" sz="889" dirty="0">
                <a:latin typeface="Lato" panose="020F0502020204030203" pitchFamily="34" charset="0"/>
                <a:cs typeface="Arial" panose="020B0604020202020204" pitchFamily="34" charset="0"/>
              </a:rPr>
              <a:t>So what? What is the ultimate goal of your project and how will it improve healthcare administration/public health/population health?</a:t>
            </a:r>
          </a:p>
          <a:p>
            <a:pPr marL="211689" indent="-211689">
              <a:buFont typeface="Arial" panose="020B0604020202020204" pitchFamily="34" charset="0"/>
              <a:buChar char="•"/>
            </a:pPr>
            <a:endParaRPr lang="en-US" sz="889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r>
              <a:rPr lang="en-US" sz="1000" b="1" dirty="0">
                <a:latin typeface="Lato" panose="020F0502020204030203" pitchFamily="34" charset="0"/>
                <a:cs typeface="Arial" panose="020B0604020202020204" pitchFamily="34" charset="0"/>
              </a:rPr>
              <a:t>MISC. </a:t>
            </a:r>
          </a:p>
          <a:p>
            <a:pPr marL="211689" indent="-211689">
              <a:buFont typeface="Arial" panose="020B0604020202020204" pitchFamily="34" charset="0"/>
              <a:buChar char="•"/>
            </a:pPr>
            <a:r>
              <a:rPr lang="en-US" sz="889" dirty="0">
                <a:latin typeface="Lato" panose="020F0502020204030203" pitchFamily="34" charset="0"/>
                <a:cs typeface="Arial" panose="020B0604020202020204" pitchFamily="34" charset="0"/>
              </a:rPr>
              <a:t>Extra Graphs</a:t>
            </a:r>
          </a:p>
          <a:p>
            <a:pPr marL="211689" indent="-211689">
              <a:buFont typeface="Arial" panose="020B0604020202020204" pitchFamily="34" charset="0"/>
              <a:buChar char="•"/>
            </a:pPr>
            <a:r>
              <a:rPr lang="en-US" sz="889" dirty="0">
                <a:latin typeface="Lato" panose="020F0502020204030203" pitchFamily="34" charset="0"/>
                <a:cs typeface="Arial" panose="020B0604020202020204" pitchFamily="34" charset="0"/>
              </a:rPr>
              <a:t>Extra Pictures</a:t>
            </a:r>
          </a:p>
          <a:p>
            <a:pPr marL="211689" indent="-211689">
              <a:buFont typeface="Arial" panose="020B0604020202020204" pitchFamily="34" charset="0"/>
              <a:buChar char="•"/>
            </a:pPr>
            <a:r>
              <a:rPr lang="en-US" sz="889" dirty="0">
                <a:latin typeface="Lato" panose="020F0502020204030203" pitchFamily="34" charset="0"/>
                <a:cs typeface="Arial" panose="020B0604020202020204" pitchFamily="34" charset="0"/>
              </a:rPr>
              <a:t>Extra Figures</a:t>
            </a:r>
          </a:p>
          <a:p>
            <a:pPr marL="211689" indent="-211689">
              <a:buFont typeface="Arial" panose="020B0604020202020204" pitchFamily="34" charset="0"/>
              <a:buChar char="•"/>
            </a:pPr>
            <a:r>
              <a:rPr lang="en-US" sz="889" dirty="0">
                <a:latin typeface="Lato" panose="020F0502020204030203" pitchFamily="34" charset="0"/>
                <a:cs typeface="Arial" panose="020B0604020202020204" pitchFamily="34" charset="0"/>
              </a:rPr>
              <a:t>Extra nuance that you’re worried about leaving out!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386028-1715-44A1-A0E6-46B6D2DD5C9F}"/>
              </a:ext>
            </a:extLst>
          </p:cNvPr>
          <p:cNvSpPr txBox="1"/>
          <p:nvPr/>
        </p:nvSpPr>
        <p:spPr>
          <a:xfrm>
            <a:off x="91165" y="5230304"/>
            <a:ext cx="1771109" cy="1066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598" indent="-137598">
              <a:lnSpc>
                <a:spcPct val="120000"/>
              </a:lnSpc>
              <a:buAutoNum type="arabicPeriod"/>
            </a:pP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Keep </a:t>
            </a:r>
            <a:r>
              <a:rPr lang="en-US" sz="667" b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font size</a:t>
            </a: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as high above </a:t>
            </a:r>
            <a:r>
              <a:rPr lang="en-US" sz="667" b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28+</a:t>
            </a: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as possible.</a:t>
            </a:r>
          </a:p>
          <a:p>
            <a:pPr marL="137598" indent="-137598">
              <a:lnSpc>
                <a:spcPct val="120000"/>
              </a:lnSpc>
              <a:buAutoNum type="arabicPeriod"/>
            </a:pP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Keep your background short.</a:t>
            </a:r>
          </a:p>
          <a:p>
            <a:pPr marL="137598" indent="-137598">
              <a:lnSpc>
                <a:spcPct val="120000"/>
              </a:lnSpc>
              <a:buAutoNum type="arabicPeriod"/>
            </a:pP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The </a:t>
            </a:r>
            <a:r>
              <a:rPr lang="en-US" sz="667" b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more content you add here</a:t>
            </a: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, the </a:t>
            </a:r>
            <a:r>
              <a:rPr lang="en-US" sz="667" b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more</a:t>
            </a: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667" b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cognitive load</a:t>
            </a: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you add, and the more you’ll turn people off engaging. </a:t>
            </a:r>
          </a:p>
          <a:p>
            <a:pPr marL="137598" indent="-137598">
              <a:lnSpc>
                <a:spcPct val="120000"/>
              </a:lnSpc>
              <a:buAutoNum type="arabicPeriod"/>
            </a:pPr>
            <a:r>
              <a:rPr lang="en-US" sz="667" i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Less</a:t>
            </a: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content = </a:t>
            </a:r>
            <a:r>
              <a:rPr lang="en-US" sz="667" i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more</a:t>
            </a: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readers.</a:t>
            </a:r>
          </a:p>
          <a:p>
            <a:pPr marL="137598" indent="-137598">
              <a:lnSpc>
                <a:spcPct val="120000"/>
              </a:lnSpc>
              <a:buAutoNum type="arabicPeriod"/>
            </a:pP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Now </a:t>
            </a:r>
            <a:r>
              <a:rPr lang="en-US" sz="667" b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delete this</a:t>
            </a: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 text box. </a:t>
            </a:r>
            <a:r>
              <a:rPr lang="en-US" sz="667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US" sz="667" dirty="0">
              <a:solidFill>
                <a:schemeClr val="bg1">
                  <a:lumMod val="65000"/>
                </a:schemeClr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5ECD59F-354D-4E6A-BDBE-1042A62B8C4F}"/>
              </a:ext>
            </a:extLst>
          </p:cNvPr>
          <p:cNvSpPr txBox="1"/>
          <p:nvPr/>
        </p:nvSpPr>
        <p:spPr>
          <a:xfrm>
            <a:off x="77611" y="279203"/>
            <a:ext cx="1694230" cy="605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11" b="1" i="1" dirty="0">
                <a:latin typeface="Lato" panose="020F0502020204030203" pitchFamily="34" charset="0"/>
                <a:cs typeface="Lato" panose="020F0502020204030203" pitchFamily="34" charset="0"/>
              </a:rPr>
              <a:t>Name of Internship or Project</a:t>
            </a:r>
            <a:br>
              <a:rPr lang="en-US" sz="1111" i="1" dirty="0">
                <a:latin typeface="Lato" panose="020F0502020204030203" pitchFamily="34" charset="0"/>
                <a:cs typeface="Lato" panose="020F0502020204030203" pitchFamily="34" charset="0"/>
              </a:rPr>
            </a:br>
            <a:endParaRPr lang="en-US" sz="1111" i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8896619-6953-4449-9A3C-A61AD6AB2C79}"/>
              </a:ext>
            </a:extLst>
          </p:cNvPr>
          <p:cNvSpPr txBox="1"/>
          <p:nvPr/>
        </p:nvSpPr>
        <p:spPr>
          <a:xfrm>
            <a:off x="198652" y="830040"/>
            <a:ext cx="1392097" cy="719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5" dirty="0">
                <a:latin typeface="Lato" panose="020F0502020204030203" pitchFamily="34" charset="0"/>
                <a:cs typeface="Lato" panose="020F0502020204030203" pitchFamily="34" charset="0"/>
              </a:rPr>
              <a:t>Your Name</a:t>
            </a:r>
          </a:p>
          <a:p>
            <a:r>
              <a:rPr lang="en-US" sz="815" b="1" dirty="0">
                <a:latin typeface="Lato" panose="020F0502020204030203" pitchFamily="34" charset="0"/>
                <a:cs typeface="Lato" panose="020F0502020204030203" pitchFamily="34" charset="0"/>
              </a:rPr>
              <a:t>Program [i.e., MHA, MHA-JD, MPH, MPH-JD]</a:t>
            </a:r>
          </a:p>
          <a:p>
            <a:r>
              <a:rPr lang="en-US" sz="815" b="1" dirty="0">
                <a:latin typeface="Lato" panose="020F0502020204030203" pitchFamily="34" charset="0"/>
                <a:cs typeface="Lato" panose="020F0502020204030203" pitchFamily="34" charset="0"/>
              </a:rPr>
              <a:t>Internship Semester and Year</a:t>
            </a:r>
          </a:p>
        </p:txBody>
      </p:sp>
      <p:sp>
        <p:nvSpPr>
          <p:cNvPr id="31" name="Graphic 18">
            <a:extLst>
              <a:ext uri="{FF2B5EF4-FFF2-40B4-BE49-F238E27FC236}">
                <a16:creationId xmlns:a16="http://schemas.microsoft.com/office/drawing/2014/main" id="{F5B6BCB8-E274-4409-AAF4-6A57A82756C5}"/>
              </a:ext>
            </a:extLst>
          </p:cNvPr>
          <p:cNvSpPr/>
          <p:nvPr/>
        </p:nvSpPr>
        <p:spPr>
          <a:xfrm>
            <a:off x="107591" y="1017905"/>
            <a:ext cx="66746" cy="62073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333"/>
          </a:p>
        </p:txBody>
      </p:sp>
      <p:sp>
        <p:nvSpPr>
          <p:cNvPr id="8" name="Folded Corner 7"/>
          <p:cNvSpPr/>
          <p:nvPr/>
        </p:nvSpPr>
        <p:spPr>
          <a:xfrm>
            <a:off x="2825193" y="3428198"/>
            <a:ext cx="1463218" cy="1537539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933" tIns="8467" rIns="16933" bIns="846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33"/>
          </a:p>
        </p:txBody>
      </p:sp>
      <p:sp>
        <p:nvSpPr>
          <p:cNvPr id="20" name="Folded Corner 19"/>
          <p:cNvSpPr/>
          <p:nvPr/>
        </p:nvSpPr>
        <p:spPr>
          <a:xfrm>
            <a:off x="4883102" y="3425718"/>
            <a:ext cx="1463040" cy="1537547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933" tIns="8467" rIns="16933" bIns="846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33"/>
          </a:p>
        </p:txBody>
      </p:sp>
      <p:sp>
        <p:nvSpPr>
          <p:cNvPr id="10" name="TextBox 9"/>
          <p:cNvSpPr txBox="1"/>
          <p:nvPr/>
        </p:nvSpPr>
        <p:spPr>
          <a:xfrm>
            <a:off x="2996772" y="3772202"/>
            <a:ext cx="1165325" cy="91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33" dirty="0">
                <a:latin typeface="Lato" panose="020B0604020202020204" charset="0"/>
              </a:rPr>
              <a:t>Image of your final product (table/graph)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54503" y="3772202"/>
            <a:ext cx="1178131" cy="91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33" dirty="0">
                <a:latin typeface="Lato" panose="020B0604020202020204" charset="0"/>
              </a:rPr>
              <a:t>Memorable moments from internship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7367" y="1589445"/>
            <a:ext cx="1354667" cy="14762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6341" tIns="8170" rIns="16341" bIns="8170" rtlCol="0">
            <a:spAutoFit/>
          </a:bodyPr>
          <a:lstStyle/>
          <a:p>
            <a:pPr algn="ctr"/>
            <a:r>
              <a:rPr lang="en-US" sz="852" i="1" dirty="0">
                <a:solidFill>
                  <a:schemeClr val="accent1">
                    <a:lumMod val="50000"/>
                  </a:schemeClr>
                </a:solidFill>
              </a:rPr>
              <a:t>Organization Logo, if desired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FBEA54-100B-483B-B340-A18909F6E09D}"/>
              </a:ext>
            </a:extLst>
          </p:cNvPr>
          <p:cNvSpPr txBox="1"/>
          <p:nvPr/>
        </p:nvSpPr>
        <p:spPr>
          <a:xfrm>
            <a:off x="3314700" y="6285858"/>
            <a:ext cx="4206240" cy="5813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62AD2F-DE7B-4D6B-ABF6-B39A9B0C7879}"/>
              </a:ext>
            </a:extLst>
          </p:cNvPr>
          <p:cNvSpPr txBox="1"/>
          <p:nvPr/>
        </p:nvSpPr>
        <p:spPr>
          <a:xfrm>
            <a:off x="-4762" y="6281380"/>
            <a:ext cx="254794" cy="4408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421466-B4C8-45C0-8209-E4D40A247283}"/>
              </a:ext>
            </a:extLst>
          </p:cNvPr>
          <p:cNvSpPr txBox="1"/>
          <p:nvPr/>
        </p:nvSpPr>
        <p:spPr>
          <a:xfrm>
            <a:off x="-4762" y="6722263"/>
            <a:ext cx="33194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4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E6113-4A65-4D02-9C27-FF21C1635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Items to talk about during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C1548-87E8-466B-B316-9A8CBD20A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 overview/context</a:t>
            </a:r>
          </a:p>
          <a:p>
            <a:r>
              <a:rPr lang="en-US" dirty="0"/>
              <a:t>Projects assigned/completed during internship</a:t>
            </a:r>
          </a:p>
          <a:p>
            <a:r>
              <a:rPr lang="en-US" dirty="0"/>
              <a:t>Integration </a:t>
            </a:r>
            <a:r>
              <a:rPr lang="en-US"/>
              <a:t>of courses </a:t>
            </a:r>
            <a:r>
              <a:rPr lang="en-US" dirty="0"/>
              <a:t>during internship</a:t>
            </a:r>
          </a:p>
          <a:p>
            <a:r>
              <a:rPr lang="en-US" dirty="0"/>
              <a:t>Memorable moments from internship</a:t>
            </a:r>
          </a:p>
          <a:p>
            <a:r>
              <a:rPr lang="en-US" dirty="0"/>
              <a:t>Lessons learned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Students will be assessed based on poster content and students’ presentation skills.</a:t>
            </a:r>
          </a:p>
        </p:txBody>
      </p:sp>
    </p:spTree>
    <p:extLst>
      <p:ext uri="{BB962C8B-B14F-4D97-AF65-F5344CB8AC3E}">
        <p14:creationId xmlns:p14="http://schemas.microsoft.com/office/powerpoint/2010/main" val="3170671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Presentation Title  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Section Header&amp;amp;#x09;&amp;quot;&quot;/&gt;&lt;property id=&quot;20307&quot; value=&quot;263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62&quot;/&gt;&lt;/object&gt;&lt;object type=&quot;3&quot; unique_id=&quot;10007&quot;&gt;&lt;property id=&quot;20148&quot; value=&quot;5&quot;/&gt;&lt;property id=&quot;20300&quot; value=&quot;Slide 5&quot;/&gt;&lt;property id=&quot;20307&quot; value=&quot;259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009&quot;&gt;&lt;property id=&quot;20148&quot; value=&quot;5&quot;/&gt;&lt;property id=&quot;20300&quot; value=&quot;Slide 7&quot;/&gt;&lt;property id=&quot;20307&quot; value=&quot;261&quot;/&gt;&lt;/object&gt;&lt;/object&gt;&lt;object type=&quot;8&quot; unique_id=&quot;1001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481</Words>
  <Application>Microsoft Macintosh PowerPoint</Application>
  <PresentationFormat>On-screen Show (4:3)</PresentationFormat>
  <Paragraphs>57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Lato Black</vt:lpstr>
      <vt:lpstr>Office Theme</vt:lpstr>
      <vt:lpstr>What did you do? Translated into plain English. Emphasize the important words. (written in 1-2 sentences)</vt:lpstr>
      <vt:lpstr>Items to talk about during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Grissom, VaLauna K (HSC)</dc:creator>
  <cp:lastModifiedBy>Hill, Hudson B (HSC)</cp:lastModifiedBy>
  <cp:revision>26</cp:revision>
  <cp:lastPrinted>2019-04-02T17:19:42Z</cp:lastPrinted>
  <dcterms:created xsi:type="dcterms:W3CDTF">2019-02-15T16:08:56Z</dcterms:created>
  <dcterms:modified xsi:type="dcterms:W3CDTF">2022-01-18T18:40:35Z</dcterms:modified>
</cp:coreProperties>
</file>